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&lt;p id = "small-caps"&gt;13. &amp;nbsp; Epilogue &lt;/p&gt;
[Hengfeng Wei (魏恒峰)](https://hengxin.github.io/)
hfwei@nju.edu.cn
Dec. 21,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![w:500](figs/stay-tuned-tv.jfif)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2022-12-21T03:49:43Z</dcterms:created>
  <dcterms:modified xsi:type="dcterms:W3CDTF">2022-12-21T03:49:43Z</dcterms:modified>
</cp:coreProperties>
</file>